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9" r:id="rId4"/>
    <p:sldId id="262" r:id="rId5"/>
    <p:sldId id="264" r:id="rId6"/>
    <p:sldId id="266" r:id="rId7"/>
    <p:sldId id="273" r:id="rId8"/>
    <p:sldId id="267" r:id="rId9"/>
    <p:sldId id="269" r:id="rId10"/>
    <p:sldId id="271" r:id="rId11"/>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742"/>
  </p:normalViewPr>
  <p:slideViewPr>
    <p:cSldViewPr snapToGrid="0" snapToObjects="1">
      <p:cViewPr>
        <p:scale>
          <a:sx n="75" d="100"/>
          <a:sy n="75" d="100"/>
        </p:scale>
        <p:origin x="-2608" y="-8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9F1415-FE87-3A44-AD03-7FD5D3250016}" type="datetimeFigureOut">
              <a:rPr lang="nl-NL" smtClean="0"/>
              <a:t>05-03-18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94460E-964F-4D4E-87ED-F8C81EA2C1AA}" type="slidenum">
              <a:rPr lang="nl-NL" smtClean="0"/>
              <a:t>‹nr.›</a:t>
            </a:fld>
            <a:endParaRPr lang="nl-NL"/>
          </a:p>
        </p:txBody>
      </p:sp>
    </p:spTree>
    <p:extLst>
      <p:ext uri="{BB962C8B-B14F-4D97-AF65-F5344CB8AC3E}">
        <p14:creationId xmlns:p14="http://schemas.microsoft.com/office/powerpoint/2010/main" val="12180414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Vervolgseries waardoor je steeds wil blijven kijken. </a:t>
            </a:r>
            <a:endParaRPr lang="nl-NL" dirty="0"/>
          </a:p>
        </p:txBody>
      </p:sp>
      <p:sp>
        <p:nvSpPr>
          <p:cNvPr id="4" name="Tijdelijke aanduiding voor dianummer 3"/>
          <p:cNvSpPr>
            <a:spLocks noGrp="1"/>
          </p:cNvSpPr>
          <p:nvPr>
            <p:ph type="sldNum" sz="quarter" idx="10"/>
          </p:nvPr>
        </p:nvSpPr>
        <p:spPr/>
        <p:txBody>
          <a:bodyPr/>
          <a:lstStyle/>
          <a:p>
            <a:fld id="{4494460E-964F-4D4E-87ED-F8C81EA2C1AA}" type="slidenum">
              <a:rPr lang="nl-NL" smtClean="0"/>
              <a:t>2</a:t>
            </a:fld>
            <a:endParaRPr lang="nl-NL"/>
          </a:p>
        </p:txBody>
      </p:sp>
    </p:spTree>
    <p:extLst>
      <p:ext uri="{BB962C8B-B14F-4D97-AF65-F5344CB8AC3E}">
        <p14:creationId xmlns:p14="http://schemas.microsoft.com/office/powerpoint/2010/main" val="2393539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4B6DAE9E-6B3E-7B46-A97D-D5181D3247F3}" type="datetimeFigureOut">
              <a:rPr lang="nl-NL" smtClean="0"/>
              <a:t>05-03-18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3040363-699B-1B45-AE10-B48A3D074587}" type="slidenum">
              <a:rPr lang="nl-NL" smtClean="0"/>
              <a:t>‹nr.›</a:t>
            </a:fld>
            <a:endParaRPr lang="nl-NL"/>
          </a:p>
        </p:txBody>
      </p:sp>
    </p:spTree>
    <p:extLst>
      <p:ext uri="{BB962C8B-B14F-4D97-AF65-F5344CB8AC3E}">
        <p14:creationId xmlns:p14="http://schemas.microsoft.com/office/powerpoint/2010/main" val="327376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B6DAE9E-6B3E-7B46-A97D-D5181D3247F3}" type="datetimeFigureOut">
              <a:rPr lang="nl-NL" smtClean="0"/>
              <a:t>05-03-18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3040363-699B-1B45-AE10-B48A3D074587}" type="slidenum">
              <a:rPr lang="nl-NL" smtClean="0"/>
              <a:t>‹nr.›</a:t>
            </a:fld>
            <a:endParaRPr lang="nl-NL"/>
          </a:p>
        </p:txBody>
      </p:sp>
    </p:spTree>
    <p:extLst>
      <p:ext uri="{BB962C8B-B14F-4D97-AF65-F5344CB8AC3E}">
        <p14:creationId xmlns:p14="http://schemas.microsoft.com/office/powerpoint/2010/main" val="24348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B6DAE9E-6B3E-7B46-A97D-D5181D3247F3}" type="datetimeFigureOut">
              <a:rPr lang="nl-NL" smtClean="0"/>
              <a:t>05-03-18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3040363-699B-1B45-AE10-B48A3D074587}" type="slidenum">
              <a:rPr lang="nl-NL" smtClean="0"/>
              <a:t>‹nr.›</a:t>
            </a:fld>
            <a:endParaRPr lang="nl-NL"/>
          </a:p>
        </p:txBody>
      </p:sp>
    </p:spTree>
    <p:extLst>
      <p:ext uri="{BB962C8B-B14F-4D97-AF65-F5344CB8AC3E}">
        <p14:creationId xmlns:p14="http://schemas.microsoft.com/office/powerpoint/2010/main" val="15313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B6DAE9E-6B3E-7B46-A97D-D5181D3247F3}" type="datetimeFigureOut">
              <a:rPr lang="nl-NL" smtClean="0"/>
              <a:t>05-03-18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3040363-699B-1B45-AE10-B48A3D074587}" type="slidenum">
              <a:rPr lang="nl-NL" smtClean="0"/>
              <a:t>‹nr.›</a:t>
            </a:fld>
            <a:endParaRPr lang="nl-NL"/>
          </a:p>
        </p:txBody>
      </p:sp>
    </p:spTree>
    <p:extLst>
      <p:ext uri="{BB962C8B-B14F-4D97-AF65-F5344CB8AC3E}">
        <p14:creationId xmlns:p14="http://schemas.microsoft.com/office/powerpoint/2010/main" val="2617252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4B6DAE9E-6B3E-7B46-A97D-D5181D3247F3}" type="datetimeFigureOut">
              <a:rPr lang="nl-NL" smtClean="0"/>
              <a:t>05-03-18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3040363-699B-1B45-AE10-B48A3D074587}" type="slidenum">
              <a:rPr lang="nl-NL" smtClean="0"/>
              <a:t>‹nr.›</a:t>
            </a:fld>
            <a:endParaRPr lang="nl-NL"/>
          </a:p>
        </p:txBody>
      </p:sp>
    </p:spTree>
    <p:extLst>
      <p:ext uri="{BB962C8B-B14F-4D97-AF65-F5344CB8AC3E}">
        <p14:creationId xmlns:p14="http://schemas.microsoft.com/office/powerpoint/2010/main" val="3680739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4B6DAE9E-6B3E-7B46-A97D-D5181D3247F3}" type="datetimeFigureOut">
              <a:rPr lang="nl-NL" smtClean="0"/>
              <a:t>05-03-18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3040363-699B-1B45-AE10-B48A3D074587}" type="slidenum">
              <a:rPr lang="nl-NL" smtClean="0"/>
              <a:t>‹nr.›</a:t>
            </a:fld>
            <a:endParaRPr lang="nl-NL"/>
          </a:p>
        </p:txBody>
      </p:sp>
    </p:spTree>
    <p:extLst>
      <p:ext uri="{BB962C8B-B14F-4D97-AF65-F5344CB8AC3E}">
        <p14:creationId xmlns:p14="http://schemas.microsoft.com/office/powerpoint/2010/main" val="327645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4B6DAE9E-6B3E-7B46-A97D-D5181D3247F3}" type="datetimeFigureOut">
              <a:rPr lang="nl-NL" smtClean="0"/>
              <a:t>05-03-18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3040363-699B-1B45-AE10-B48A3D074587}" type="slidenum">
              <a:rPr lang="nl-NL" smtClean="0"/>
              <a:t>‹nr.›</a:t>
            </a:fld>
            <a:endParaRPr lang="nl-NL"/>
          </a:p>
        </p:txBody>
      </p:sp>
    </p:spTree>
    <p:extLst>
      <p:ext uri="{BB962C8B-B14F-4D97-AF65-F5344CB8AC3E}">
        <p14:creationId xmlns:p14="http://schemas.microsoft.com/office/powerpoint/2010/main" val="39136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4B6DAE9E-6B3E-7B46-A97D-D5181D3247F3}" type="datetimeFigureOut">
              <a:rPr lang="nl-NL" smtClean="0"/>
              <a:t>05-03-18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3040363-699B-1B45-AE10-B48A3D074587}" type="slidenum">
              <a:rPr lang="nl-NL" smtClean="0"/>
              <a:t>‹nr.›</a:t>
            </a:fld>
            <a:endParaRPr lang="nl-NL"/>
          </a:p>
        </p:txBody>
      </p:sp>
    </p:spTree>
    <p:extLst>
      <p:ext uri="{BB962C8B-B14F-4D97-AF65-F5344CB8AC3E}">
        <p14:creationId xmlns:p14="http://schemas.microsoft.com/office/powerpoint/2010/main" val="188277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B6DAE9E-6B3E-7B46-A97D-D5181D3247F3}" type="datetimeFigureOut">
              <a:rPr lang="nl-NL" smtClean="0"/>
              <a:t>05-03-18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3040363-699B-1B45-AE10-B48A3D074587}" type="slidenum">
              <a:rPr lang="nl-NL" smtClean="0"/>
              <a:t>‹nr.›</a:t>
            </a:fld>
            <a:endParaRPr lang="nl-NL"/>
          </a:p>
        </p:txBody>
      </p:sp>
    </p:spTree>
    <p:extLst>
      <p:ext uri="{BB962C8B-B14F-4D97-AF65-F5344CB8AC3E}">
        <p14:creationId xmlns:p14="http://schemas.microsoft.com/office/powerpoint/2010/main" val="1339533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4B6DAE9E-6B3E-7B46-A97D-D5181D3247F3}" type="datetimeFigureOut">
              <a:rPr lang="nl-NL" smtClean="0"/>
              <a:t>05-03-18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3040363-699B-1B45-AE10-B48A3D074587}" type="slidenum">
              <a:rPr lang="nl-NL" smtClean="0"/>
              <a:t>‹nr.›</a:t>
            </a:fld>
            <a:endParaRPr lang="nl-NL"/>
          </a:p>
        </p:txBody>
      </p:sp>
    </p:spTree>
    <p:extLst>
      <p:ext uri="{BB962C8B-B14F-4D97-AF65-F5344CB8AC3E}">
        <p14:creationId xmlns:p14="http://schemas.microsoft.com/office/powerpoint/2010/main" val="191315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4B6DAE9E-6B3E-7B46-A97D-D5181D3247F3}" type="datetimeFigureOut">
              <a:rPr lang="nl-NL" smtClean="0"/>
              <a:t>05-03-18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3040363-699B-1B45-AE10-B48A3D074587}" type="slidenum">
              <a:rPr lang="nl-NL" smtClean="0"/>
              <a:t>‹nr.›</a:t>
            </a:fld>
            <a:endParaRPr lang="nl-NL"/>
          </a:p>
        </p:txBody>
      </p:sp>
    </p:spTree>
    <p:extLst>
      <p:ext uri="{BB962C8B-B14F-4D97-AF65-F5344CB8AC3E}">
        <p14:creationId xmlns:p14="http://schemas.microsoft.com/office/powerpoint/2010/main" val="39470861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DAE9E-6B3E-7B46-A97D-D5181D3247F3}" type="datetimeFigureOut">
              <a:rPr lang="nl-NL" smtClean="0"/>
              <a:t>05-03-18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40363-699B-1B45-AE10-B48A3D074587}" type="slidenum">
              <a:rPr lang="nl-NL" smtClean="0"/>
              <a:t>‹nr.›</a:t>
            </a:fld>
            <a:endParaRPr lang="nl-NL"/>
          </a:p>
        </p:txBody>
      </p:sp>
    </p:spTree>
    <p:extLst>
      <p:ext uri="{BB962C8B-B14F-4D97-AF65-F5344CB8AC3E}">
        <p14:creationId xmlns:p14="http://schemas.microsoft.com/office/powerpoint/2010/main" val="871084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VEvz-4dbQjE" TargetMode="External"/><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75M1XXEZciU&amp;feature=related" TargetMode="Externa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TY6Cq5XmudE&amp;feature=player_embedded" TargetMode="Externa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PJlmYh27MHg" TargetMode="External"/><Relationship Id="rId3" Type="http://schemas.openxmlformats.org/officeDocument/2006/relationships/hyperlink" Target="http://www.youtube.com/watch?v=uLUyuWo3pG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ZjgSm4eJPAM" TargetMode="External"/><Relationship Id="rId3" Type="http://schemas.openxmlformats.org/officeDocument/2006/relationships/hyperlink" Target="https://www.youtube.com/watch?v=P6UkiC3fYX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hyperlink" Target="http://www.youtube.com/watch?v=m8Dh97BsbwY&amp;feature=player_embedd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gJhQKXNsPn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hyperlink" Target="http://www.digischool.nl/ckv1/film/intro.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95518" y="2130425"/>
            <a:ext cx="7772400" cy="1470025"/>
          </a:xfrm>
        </p:spPr>
        <p:txBody>
          <a:bodyPr>
            <a:normAutofit/>
          </a:bodyPr>
          <a:lstStyle/>
          <a:p>
            <a:r>
              <a:rPr lang="nl-NL" sz="5400" b="1" dirty="0" smtClean="0"/>
              <a:t>Hollywood na WO 2</a:t>
            </a:r>
            <a:endParaRPr lang="nl-NL" sz="5400" b="1" dirty="0"/>
          </a:p>
        </p:txBody>
      </p:sp>
      <p:sp>
        <p:nvSpPr>
          <p:cNvPr id="3" name="Subtitel 2"/>
          <p:cNvSpPr>
            <a:spLocks noGrp="1"/>
          </p:cNvSpPr>
          <p:nvPr>
            <p:ph type="subTitle" idx="1"/>
          </p:nvPr>
        </p:nvSpPr>
        <p:spPr/>
        <p:txBody>
          <a:bodyPr/>
          <a:lstStyle/>
          <a:p>
            <a:r>
              <a:rPr lang="nl-NL" dirty="0" smtClean="0"/>
              <a:t>De opkomst van de commerciële film</a:t>
            </a:r>
            <a:endParaRPr lang="nl-NL" dirty="0"/>
          </a:p>
        </p:txBody>
      </p:sp>
      <p:pic>
        <p:nvPicPr>
          <p:cNvPr id="4" name="Afbeelding 3" descr="index.jpg"/>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0" y="0"/>
            <a:ext cx="9144000" cy="8297516"/>
          </a:xfrm>
          <a:prstGeom prst="rect">
            <a:avLst/>
          </a:prstGeom>
        </p:spPr>
      </p:pic>
    </p:spTree>
    <p:extLst>
      <p:ext uri="{BB962C8B-B14F-4D97-AF65-F5344CB8AC3E}">
        <p14:creationId xmlns:p14="http://schemas.microsoft.com/office/powerpoint/2010/main" val="9504571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FIlmgenres</a:t>
            </a:r>
            <a:endParaRPr lang="nl-NL" dirty="0"/>
          </a:p>
        </p:txBody>
      </p:sp>
      <p:sp>
        <p:nvSpPr>
          <p:cNvPr id="3" name="Tijdelijke aanduiding voor inhoud 2"/>
          <p:cNvSpPr>
            <a:spLocks noGrp="1"/>
          </p:cNvSpPr>
          <p:nvPr>
            <p:ph idx="1"/>
          </p:nvPr>
        </p:nvSpPr>
        <p:spPr/>
        <p:txBody>
          <a:bodyPr>
            <a:normAutofit fontScale="62500" lnSpcReduction="20000"/>
          </a:bodyPr>
          <a:lstStyle/>
          <a:p>
            <a:r>
              <a:rPr lang="nl-NL" dirty="0" smtClean="0"/>
              <a:t>Geef een aantal kenmerken van het genre aan de hand van een bekende filmfragment</a:t>
            </a:r>
          </a:p>
          <a:p>
            <a:endParaRPr lang="nl-NL" dirty="0" smtClean="0"/>
          </a:p>
          <a:p>
            <a:r>
              <a:rPr lang="en-US" dirty="0" err="1" smtClean="0"/>
              <a:t>Komedie</a:t>
            </a:r>
            <a:r>
              <a:rPr lang="en-US" dirty="0" smtClean="0"/>
              <a:t> </a:t>
            </a:r>
          </a:p>
          <a:p>
            <a:r>
              <a:rPr lang="en-US" dirty="0" err="1" smtClean="0"/>
              <a:t>Roadmovie</a:t>
            </a:r>
            <a:r>
              <a:rPr lang="en-US" dirty="0" smtClean="0"/>
              <a:t>  </a:t>
            </a:r>
          </a:p>
          <a:p>
            <a:r>
              <a:rPr lang="en-US" dirty="0" smtClean="0"/>
              <a:t>Western </a:t>
            </a:r>
          </a:p>
          <a:p>
            <a:r>
              <a:rPr lang="en-US" dirty="0" err="1" smtClean="0"/>
              <a:t>Oorlogsfilm</a:t>
            </a:r>
            <a:r>
              <a:rPr lang="en-US" dirty="0" smtClean="0"/>
              <a:t> </a:t>
            </a:r>
          </a:p>
          <a:p>
            <a:r>
              <a:rPr lang="en-US" dirty="0" err="1" smtClean="0"/>
              <a:t>Sportfilm</a:t>
            </a:r>
            <a:r>
              <a:rPr lang="en-US" dirty="0" smtClean="0"/>
              <a:t> </a:t>
            </a:r>
          </a:p>
          <a:p>
            <a:r>
              <a:rPr lang="en-US" dirty="0" smtClean="0"/>
              <a:t>Bollywood </a:t>
            </a:r>
          </a:p>
          <a:p>
            <a:r>
              <a:rPr lang="en-US" dirty="0" smtClean="0"/>
              <a:t>Horror </a:t>
            </a:r>
          </a:p>
          <a:p>
            <a:r>
              <a:rPr lang="nl-NL" dirty="0" smtClean="0"/>
              <a:t>Sciencefiction </a:t>
            </a:r>
          </a:p>
          <a:p>
            <a:r>
              <a:rPr lang="nl-NL" dirty="0" smtClean="0"/>
              <a:t>Actiefilm </a:t>
            </a:r>
            <a:r>
              <a:rPr lang="nl-NL" dirty="0"/>
              <a:t>	</a:t>
            </a:r>
            <a:r>
              <a:rPr lang="nl-NL" dirty="0" smtClean="0"/>
              <a:t> </a:t>
            </a:r>
          </a:p>
          <a:p>
            <a:r>
              <a:rPr lang="nl-NL" dirty="0" smtClean="0"/>
              <a:t>Fantasyfilm</a:t>
            </a:r>
          </a:p>
          <a:p>
            <a:r>
              <a:rPr lang="nl-NL" smtClean="0"/>
              <a:t>Thriller </a:t>
            </a:r>
            <a:endParaRPr lang="nl-NL" dirty="0"/>
          </a:p>
          <a:p>
            <a:endParaRPr lang="nl-NL" dirty="0"/>
          </a:p>
        </p:txBody>
      </p:sp>
    </p:spTree>
    <p:extLst>
      <p:ext uri="{BB962C8B-B14F-4D97-AF65-F5344CB8AC3E}">
        <p14:creationId xmlns:p14="http://schemas.microsoft.com/office/powerpoint/2010/main" val="14817822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b="1" dirty="0" smtClean="0"/>
              <a:t>TV versus film</a:t>
            </a:r>
            <a:endParaRPr lang="nl-NL" sz="6000" b="1" dirty="0"/>
          </a:p>
        </p:txBody>
      </p:sp>
      <p:sp>
        <p:nvSpPr>
          <p:cNvPr id="3" name="Tijdelijke aanduiding voor inhoud 2"/>
          <p:cNvSpPr>
            <a:spLocks noGrp="1"/>
          </p:cNvSpPr>
          <p:nvPr>
            <p:ph idx="1"/>
          </p:nvPr>
        </p:nvSpPr>
        <p:spPr>
          <a:xfrm>
            <a:off x="579575" y="1600200"/>
            <a:ext cx="8229600" cy="4525963"/>
          </a:xfrm>
        </p:spPr>
        <p:txBody>
          <a:bodyPr>
            <a:normAutofit fontScale="92500" lnSpcReduction="10000"/>
          </a:bodyPr>
          <a:lstStyle/>
          <a:p>
            <a:endParaRPr lang="nl-NL" dirty="0" smtClean="0"/>
          </a:p>
          <a:p>
            <a:r>
              <a:rPr lang="nl-NL" dirty="0" smtClean="0"/>
              <a:t>TV na de WO 2</a:t>
            </a:r>
          </a:p>
          <a:p>
            <a:r>
              <a:rPr lang="nl-NL" dirty="0" smtClean="0"/>
              <a:t>Filmmakers in paniek</a:t>
            </a:r>
          </a:p>
          <a:p>
            <a:endParaRPr lang="nl-NL" dirty="0"/>
          </a:p>
          <a:p>
            <a:endParaRPr lang="nl-NL" dirty="0" smtClean="0"/>
          </a:p>
          <a:p>
            <a:endParaRPr lang="nl-NL" dirty="0"/>
          </a:p>
          <a:p>
            <a:r>
              <a:rPr lang="nl-NL" dirty="0" smtClean="0"/>
              <a:t>Populair in Nederland jaren ‘60</a:t>
            </a:r>
          </a:p>
          <a:p>
            <a:r>
              <a:rPr lang="nl-NL" dirty="0" smtClean="0">
                <a:hlinkClick r:id="rId3"/>
              </a:rPr>
              <a:t>https://www.youtube.com/watch?v=VEvz-4dbQjE</a:t>
            </a:r>
            <a:endParaRPr lang="nl-NL" dirty="0" smtClean="0"/>
          </a:p>
          <a:p>
            <a:endParaRPr lang="nl-NL" dirty="0" smtClean="0"/>
          </a:p>
          <a:p>
            <a:pPr marL="0" indent="0">
              <a:buNone/>
            </a:pPr>
            <a:endParaRPr lang="nl-NL" dirty="0"/>
          </a:p>
        </p:txBody>
      </p:sp>
      <p:pic>
        <p:nvPicPr>
          <p:cNvPr id="4" name="Afbeelding 3" descr="Jaren_50_TV_kijk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5382" y="1417637"/>
            <a:ext cx="3341418" cy="3129755"/>
          </a:xfrm>
          <a:prstGeom prst="rect">
            <a:avLst/>
          </a:prstGeom>
        </p:spPr>
      </p:pic>
    </p:spTree>
    <p:extLst>
      <p:ext uri="{BB962C8B-B14F-4D97-AF65-F5344CB8AC3E}">
        <p14:creationId xmlns:p14="http://schemas.microsoft.com/office/powerpoint/2010/main" val="9223156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err="1" smtClean="0"/>
              <a:t>Jaren</a:t>
            </a:r>
            <a:r>
              <a:rPr lang="en-US" dirty="0" smtClean="0"/>
              <a:t> 70 </a:t>
            </a:r>
            <a:r>
              <a:rPr lang="en-US" dirty="0" err="1" smtClean="0"/>
              <a:t>weer</a:t>
            </a:r>
            <a:r>
              <a:rPr lang="en-US" dirty="0" smtClean="0"/>
              <a:t> </a:t>
            </a:r>
            <a:r>
              <a:rPr lang="en-US" dirty="0" err="1" smtClean="0"/>
              <a:t>bloei</a:t>
            </a:r>
            <a:r>
              <a:rPr lang="en-US" dirty="0" smtClean="0"/>
              <a:t> </a:t>
            </a:r>
            <a:r>
              <a:rPr lang="en-US" dirty="0" err="1" smtClean="0"/>
              <a:t>filmindustrie</a:t>
            </a:r>
            <a:r>
              <a:rPr lang="en-US" dirty="0" smtClean="0"/>
              <a:t> Hollywood</a:t>
            </a:r>
          </a:p>
          <a:p>
            <a:r>
              <a:rPr lang="en-US" dirty="0" smtClean="0"/>
              <a:t>Spielberg –  ET (</a:t>
            </a:r>
            <a:r>
              <a:rPr lang="en-US" b="1" dirty="0" smtClean="0"/>
              <a:t>special effects</a:t>
            </a:r>
            <a:r>
              <a:rPr lang="en-US" dirty="0" smtClean="0"/>
              <a:t>, </a:t>
            </a:r>
            <a:r>
              <a:rPr lang="en-US" b="1" dirty="0" err="1" smtClean="0"/>
              <a:t>romantische</a:t>
            </a:r>
            <a:r>
              <a:rPr lang="en-US" b="1" dirty="0" smtClean="0"/>
              <a:t> </a:t>
            </a:r>
            <a:r>
              <a:rPr lang="en-US" b="1" dirty="0" err="1" smtClean="0"/>
              <a:t>thematiek</a:t>
            </a:r>
            <a:r>
              <a:rPr lang="en-US" dirty="0" smtClean="0"/>
              <a:t>)</a:t>
            </a:r>
          </a:p>
          <a:p>
            <a:endParaRPr lang="en-US" dirty="0" smtClean="0"/>
          </a:p>
          <a:p>
            <a:r>
              <a:rPr lang="en-US" sz="2000" dirty="0" smtClean="0">
                <a:hlinkClick r:id="rId2"/>
              </a:rPr>
              <a:t>http://www.youtube.com/watch?v=75M1XXEZciU&amp;feature=related</a:t>
            </a:r>
            <a:endParaRPr lang="en-US" sz="2000" dirty="0" smtClean="0"/>
          </a:p>
          <a:p>
            <a:endParaRPr lang="en-US" dirty="0"/>
          </a:p>
        </p:txBody>
      </p:sp>
      <p:pic>
        <p:nvPicPr>
          <p:cNvPr id="4" name="Picture 3" descr="et.jpg"/>
          <p:cNvPicPr>
            <a:picLocks noChangeAspect="1"/>
          </p:cNvPicPr>
          <p:nvPr/>
        </p:nvPicPr>
        <p:blipFill>
          <a:blip r:embed="rId3"/>
          <a:stretch>
            <a:fillRect/>
          </a:stretch>
        </p:blipFill>
        <p:spPr>
          <a:xfrm>
            <a:off x="3276600" y="4267200"/>
            <a:ext cx="3276600" cy="2209800"/>
          </a:xfrm>
          <a:prstGeom prst="rect">
            <a:avLst/>
          </a:prstGeom>
        </p:spPr>
      </p:pic>
    </p:spTree>
    <p:extLst>
      <p:ext uri="{BB962C8B-B14F-4D97-AF65-F5344CB8AC3E}">
        <p14:creationId xmlns:p14="http://schemas.microsoft.com/office/powerpoint/2010/main" val="16212745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Steeds </a:t>
            </a:r>
            <a:r>
              <a:rPr lang="en-US" sz="5400" b="1" dirty="0" err="1" smtClean="0"/>
              <a:t>realistischer</a:t>
            </a:r>
            <a:r>
              <a:rPr lang="en-US" sz="5400" b="1" dirty="0" smtClean="0"/>
              <a:t>….</a:t>
            </a:r>
            <a:endParaRPr lang="en-US" sz="5400" b="1" dirty="0"/>
          </a:p>
        </p:txBody>
      </p:sp>
      <p:sp>
        <p:nvSpPr>
          <p:cNvPr id="3" name="Content Placeholder 2"/>
          <p:cNvSpPr>
            <a:spLocks noGrp="1"/>
          </p:cNvSpPr>
          <p:nvPr>
            <p:ph idx="1"/>
          </p:nvPr>
        </p:nvSpPr>
        <p:spPr/>
        <p:txBody>
          <a:bodyPr>
            <a:normAutofit/>
          </a:bodyPr>
          <a:lstStyle/>
          <a:p>
            <a:r>
              <a:rPr dirty="0" smtClean="0"/>
              <a:t>Saving Private Ryan</a:t>
            </a:r>
            <a:endParaRPr lang="nl-NL" dirty="0" smtClean="0"/>
          </a:p>
          <a:p>
            <a:pPr>
              <a:buNone/>
            </a:pPr>
            <a:r>
              <a:rPr lang="nl-NL" dirty="0" smtClean="0"/>
              <a:t>	</a:t>
            </a:r>
            <a:r>
              <a:rPr sz="1297" dirty="0" smtClean="0"/>
              <a:t>Hoe echt special-effects kunnen overkomen, bewijzen vooral de krantenartikelen die werden geschreven over de film Saving Private Ryan, die gaat over de landing van de geallieerden in Normandië op 6 juni 1944. 'D-Day zoals het werkelijk was', kopte een krant. Blijkbaar komt de film zo over dat het lijkt alsof er een complete cameraploeg aanwezig was tijdens de gruwelen op de Normandische stranden</a:t>
            </a:r>
            <a:endParaRPr lang="nl-NL" sz="1297" dirty="0" smtClean="0"/>
          </a:p>
          <a:p>
            <a:pPr>
              <a:buNone/>
            </a:pPr>
            <a:r>
              <a:rPr lang="nl-NL" sz="1297" dirty="0" smtClean="0"/>
              <a:t>         Special </a:t>
            </a:r>
            <a:r>
              <a:rPr lang="nl-NL" sz="1297" dirty="0" err="1" smtClean="0"/>
              <a:t>effects</a:t>
            </a:r>
            <a:r>
              <a:rPr lang="nl-NL" sz="1297" dirty="0" smtClean="0"/>
              <a:t> – computer </a:t>
            </a:r>
            <a:r>
              <a:rPr lang="nl-NL" sz="1297" dirty="0" err="1" smtClean="0"/>
              <a:t>annimaties</a:t>
            </a:r>
            <a:endParaRPr lang="nl-NL" sz="1297" dirty="0" smtClean="0"/>
          </a:p>
          <a:p>
            <a:pPr>
              <a:buNone/>
            </a:pPr>
            <a:endParaRPr lang="nl-NL" sz="1297" dirty="0" smtClean="0"/>
          </a:p>
          <a:p>
            <a:pPr>
              <a:buNone/>
            </a:pPr>
            <a:endParaRPr lang="nl-NL" sz="1297" dirty="0" smtClean="0"/>
          </a:p>
          <a:p>
            <a:pPr>
              <a:buNone/>
            </a:pPr>
            <a:r>
              <a:rPr lang="nl-NL" sz="1297" dirty="0" smtClean="0"/>
              <a:t>Special </a:t>
            </a:r>
            <a:r>
              <a:rPr lang="nl-NL" sz="1297" dirty="0" err="1" smtClean="0"/>
              <a:t>effects</a:t>
            </a:r>
            <a:r>
              <a:rPr lang="nl-NL" sz="1297" dirty="0" smtClean="0"/>
              <a:t> Make-up</a:t>
            </a:r>
          </a:p>
          <a:p>
            <a:pPr>
              <a:buNone/>
            </a:pPr>
            <a:r>
              <a:rPr lang="en-US" sz="2000" dirty="0" smtClean="0">
                <a:hlinkClick r:id="rId2"/>
              </a:rPr>
              <a:t>http://www.youtube.com/watch?v=TY6Cq5XmudE&amp;feature=player_embedded</a:t>
            </a: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a:p>
        </p:txBody>
      </p:sp>
      <p:pic>
        <p:nvPicPr>
          <p:cNvPr id="4" name="Picture 3" descr="Titanic.jpg"/>
          <p:cNvPicPr>
            <a:picLocks noChangeAspect="1"/>
          </p:cNvPicPr>
          <p:nvPr/>
        </p:nvPicPr>
        <p:blipFill>
          <a:blip r:embed="rId3"/>
          <a:stretch>
            <a:fillRect/>
          </a:stretch>
        </p:blipFill>
        <p:spPr>
          <a:xfrm>
            <a:off x="5410199" y="4419600"/>
            <a:ext cx="3276601" cy="2133600"/>
          </a:xfrm>
          <a:prstGeom prst="rect">
            <a:avLst/>
          </a:prstGeom>
        </p:spPr>
      </p:pic>
    </p:spTree>
    <p:extLst>
      <p:ext uri="{BB962C8B-B14F-4D97-AF65-F5344CB8AC3E}">
        <p14:creationId xmlns:p14="http://schemas.microsoft.com/office/powerpoint/2010/main" val="41531544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Veelgebruikte technieken</a:t>
            </a:r>
            <a:endParaRPr lang="en-US" dirty="0"/>
          </a:p>
        </p:txBody>
      </p:sp>
      <p:sp>
        <p:nvSpPr>
          <p:cNvPr id="3" name="Content Placeholder 2"/>
          <p:cNvSpPr>
            <a:spLocks noGrp="1"/>
          </p:cNvSpPr>
          <p:nvPr>
            <p:ph idx="1"/>
          </p:nvPr>
        </p:nvSpPr>
        <p:spPr/>
        <p:txBody>
          <a:bodyPr>
            <a:normAutofit fontScale="92500" lnSpcReduction="20000"/>
          </a:bodyPr>
          <a:lstStyle/>
          <a:p>
            <a:r>
              <a:rPr b="1" dirty="0" smtClean="0"/>
              <a:t>Computer Generated Imagery</a:t>
            </a:r>
            <a:r>
              <a:rPr lang="nl-NL" b="1" dirty="0" smtClean="0"/>
              <a:t> </a:t>
            </a:r>
            <a:r>
              <a:rPr lang="nl-NL" sz="1800" b="1" dirty="0" smtClean="0"/>
              <a:t>(Computerbeelden worden aan bestaande filmbeelden toegevoegd)</a:t>
            </a:r>
            <a:endParaRPr lang="en-US" dirty="0" smtClean="0">
              <a:hlinkClick r:id=""/>
            </a:endParaRPr>
          </a:p>
          <a:p>
            <a:endParaRPr lang="en-US" dirty="0" smtClean="0">
              <a:hlinkClick r:id=""/>
            </a:endParaRPr>
          </a:p>
          <a:p>
            <a:r>
              <a:rPr lang="fi-FI" dirty="0">
                <a:hlinkClick r:id="rId2"/>
              </a:rPr>
              <a:t>http://www.youtube.com/watch?v=</a:t>
            </a:r>
            <a:r>
              <a:rPr lang="fi-FI" dirty="0" smtClean="0">
                <a:hlinkClick r:id="rId2"/>
              </a:rPr>
              <a:t>PJlmYh27MHg</a:t>
            </a:r>
            <a:endParaRPr lang="fi-FI" dirty="0" smtClean="0"/>
          </a:p>
          <a:p>
            <a:endParaRPr lang="en-US" dirty="0" smtClean="0"/>
          </a:p>
          <a:p>
            <a:r>
              <a:rPr lang="en-US" sz="4000" b="1" dirty="0" smtClean="0"/>
              <a:t>Morphing </a:t>
            </a:r>
            <a:r>
              <a:rPr lang="en-US" sz="2118" b="1" dirty="0" smtClean="0"/>
              <a:t>(</a:t>
            </a:r>
            <a:r>
              <a:rPr sz="2118" dirty="0" smtClean="0"/>
              <a:t>een beeld (bijvoorbeeld een personage) lang- zamerhand getransformeerd in een ander beel</a:t>
            </a:r>
            <a:r>
              <a:rPr lang="nl-NL" sz="2118" dirty="0" err="1" smtClean="0"/>
              <a:t>d</a:t>
            </a:r>
            <a:r>
              <a:rPr lang="nl-NL" sz="2118" dirty="0" smtClean="0"/>
              <a:t>)</a:t>
            </a:r>
            <a:endParaRPr lang="en-US" sz="2118" b="1" dirty="0" smtClean="0"/>
          </a:p>
          <a:p>
            <a:endParaRPr lang="en-US" dirty="0" smtClean="0"/>
          </a:p>
          <a:p>
            <a:r>
              <a:rPr lang="en-US" dirty="0" smtClean="0">
                <a:hlinkClick r:id="rId3"/>
              </a:rPr>
              <a:t>http://www.youtube.com/watch?v=uLUyuWo3pG0</a:t>
            </a:r>
            <a:endParaRPr lang="en-US" dirty="0" smtClean="0"/>
          </a:p>
          <a:p>
            <a:endParaRPr lang="en-US" dirty="0" smtClean="0"/>
          </a:p>
          <a:p>
            <a:endParaRPr lang="en-US" dirty="0"/>
          </a:p>
        </p:txBody>
      </p:sp>
    </p:spTree>
    <p:extLst>
      <p:ext uri="{BB962C8B-B14F-4D97-AF65-F5344CB8AC3E}">
        <p14:creationId xmlns:p14="http://schemas.microsoft.com/office/powerpoint/2010/main" val="18992820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Digital matte painting </a:t>
            </a:r>
            <a:r>
              <a:rPr lang="en-US" sz="1800" dirty="0" smtClean="0"/>
              <a:t>(</a:t>
            </a:r>
            <a:r>
              <a:rPr lang="en-US" sz="1800" dirty="0" err="1" smtClean="0"/>
              <a:t>een</a:t>
            </a:r>
            <a:r>
              <a:rPr lang="en-US" sz="1800" dirty="0" smtClean="0"/>
              <a:t> decor </a:t>
            </a:r>
            <a:r>
              <a:rPr lang="en-US" sz="1800" dirty="0" err="1" smtClean="0"/>
              <a:t>aan</a:t>
            </a:r>
            <a:r>
              <a:rPr lang="en-US" sz="1800" dirty="0" smtClean="0"/>
              <a:t> het </a:t>
            </a:r>
            <a:r>
              <a:rPr lang="en-US" sz="1800" dirty="0" err="1" smtClean="0"/>
              <a:t>filmbeeld</a:t>
            </a:r>
            <a:r>
              <a:rPr lang="en-US" sz="1800" dirty="0" smtClean="0"/>
              <a:t> </a:t>
            </a:r>
            <a:r>
              <a:rPr lang="en-US" sz="1800" dirty="0" err="1" smtClean="0"/>
              <a:t>toevoegen</a:t>
            </a:r>
            <a:r>
              <a:rPr lang="en-US" sz="1800" dirty="0" smtClean="0"/>
              <a:t>) </a:t>
            </a:r>
            <a:endParaRPr lang="en-US" dirty="0" smtClean="0"/>
          </a:p>
          <a:p>
            <a:endParaRPr lang="en-US" dirty="0" smtClean="0"/>
          </a:p>
          <a:p>
            <a:r>
              <a:rPr lang="en-US" dirty="0" smtClean="0">
                <a:hlinkClick r:id="rId2"/>
              </a:rPr>
              <a:t>http://www.youtube.com/watch?v=ZjgSm4eJPAM</a:t>
            </a:r>
            <a:endParaRPr lang="en-US" dirty="0" smtClean="0"/>
          </a:p>
          <a:p>
            <a:endParaRPr lang="en-US" dirty="0" smtClean="0"/>
          </a:p>
          <a:p>
            <a:r>
              <a:rPr lang="en-US" b="1" dirty="0" smtClean="0"/>
              <a:t>Hoe </a:t>
            </a:r>
            <a:r>
              <a:rPr lang="en-US" b="1" dirty="0" err="1" smtClean="0"/>
              <a:t>wordt</a:t>
            </a:r>
            <a:r>
              <a:rPr lang="en-US" b="1" dirty="0" smtClean="0"/>
              <a:t> het </a:t>
            </a:r>
            <a:r>
              <a:rPr lang="en-US" b="1" dirty="0" err="1" smtClean="0"/>
              <a:t>gemaakt</a:t>
            </a:r>
            <a:r>
              <a:rPr lang="en-US" b="1" dirty="0" smtClean="0"/>
              <a:t>?</a:t>
            </a:r>
          </a:p>
          <a:p>
            <a:r>
              <a:rPr lang="en-US" dirty="0" smtClean="0">
                <a:hlinkClick r:id="rId3"/>
              </a:rPr>
              <a:t>https://www.youtube.com/watch?v=P6UkiC3fYX0</a:t>
            </a:r>
            <a:endParaRPr lang="en-US" dirty="0" smtClean="0"/>
          </a:p>
          <a:p>
            <a:endParaRPr lang="en-US" dirty="0"/>
          </a:p>
        </p:txBody>
      </p:sp>
    </p:spTree>
    <p:extLst>
      <p:ext uri="{BB962C8B-B14F-4D97-AF65-F5344CB8AC3E}">
        <p14:creationId xmlns:p14="http://schemas.microsoft.com/office/powerpoint/2010/main" val="32485221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err="1" smtClean="0"/>
              <a:t>Animatiefilm</a:t>
            </a:r>
            <a:endParaRPr lang="en-US" sz="5400" b="1" dirty="0"/>
          </a:p>
        </p:txBody>
      </p:sp>
      <p:sp>
        <p:nvSpPr>
          <p:cNvPr id="3" name="Content Placeholder 2"/>
          <p:cNvSpPr>
            <a:spLocks noGrp="1"/>
          </p:cNvSpPr>
          <p:nvPr>
            <p:ph idx="1"/>
          </p:nvPr>
        </p:nvSpPr>
        <p:spPr>
          <a:xfrm>
            <a:off x="457200" y="1282700"/>
            <a:ext cx="8229600" cy="4525963"/>
          </a:xfrm>
        </p:spPr>
        <p:txBody>
          <a:bodyPr>
            <a:normAutofit fontScale="92500" lnSpcReduction="20000"/>
          </a:bodyPr>
          <a:lstStyle/>
          <a:p>
            <a:endParaRPr lang="nl-NL" smtClean="0"/>
          </a:p>
          <a:p>
            <a:endParaRPr lang="nl-NL" dirty="0" smtClean="0"/>
          </a:p>
          <a:p>
            <a:r>
              <a:rPr dirty="0" smtClean="0"/>
              <a:t>Animatiefilm is de algemene naam voor filmopnames waarin geen levende acteurs optreden, maar in plaats daarvan getekende figuren (tekenfilm)</a:t>
            </a:r>
            <a:r>
              <a:rPr lang="nl-NL" dirty="0" smtClean="0"/>
              <a:t>.</a:t>
            </a:r>
          </a:p>
          <a:p>
            <a:endParaRPr lang="nl-NL" dirty="0" smtClean="0"/>
          </a:p>
          <a:p>
            <a:r>
              <a:rPr dirty="0" smtClean="0">
                <a:hlinkClick r:id="rId2"/>
              </a:rPr>
              <a:t>http://www.youtube.com/watch?v=m8Dh97BsbwY&amp;feature=player_embedded#</a:t>
            </a:r>
            <a:r>
              <a:rPr dirty="0" smtClean="0"/>
              <a:t>!</a:t>
            </a:r>
            <a:endParaRPr lang="nl-NL" dirty="0" smtClean="0"/>
          </a:p>
          <a:p>
            <a:r>
              <a:rPr dirty="0" smtClean="0"/>
              <a:t> </a:t>
            </a:r>
            <a:endParaRPr lang="en-US" dirty="0"/>
          </a:p>
        </p:txBody>
      </p:sp>
      <p:pic>
        <p:nvPicPr>
          <p:cNvPr id="4" name="Afbeelding 3" descr="thrqpxrs7gxz_2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9670" y="274638"/>
            <a:ext cx="2174330" cy="1628033"/>
          </a:xfrm>
          <a:prstGeom prst="rect">
            <a:avLst/>
          </a:prstGeom>
        </p:spPr>
      </p:pic>
      <p:pic>
        <p:nvPicPr>
          <p:cNvPr id="5" name="Afbeelding 4" descr="despicable-me-600x33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65442"/>
            <a:ext cx="2099733" cy="1308100"/>
          </a:xfrm>
          <a:prstGeom prst="rect">
            <a:avLst/>
          </a:prstGeom>
        </p:spPr>
      </p:pic>
    </p:spTree>
    <p:extLst>
      <p:ext uri="{BB962C8B-B14F-4D97-AF65-F5344CB8AC3E}">
        <p14:creationId xmlns:p14="http://schemas.microsoft.com/office/powerpoint/2010/main" val="20859487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000" b="1" dirty="0" smtClean="0"/>
              <a:t>Vroeger....Nu</a:t>
            </a:r>
            <a:endParaRPr lang="nl-NL" sz="6000" b="1" dirty="0"/>
          </a:p>
        </p:txBody>
      </p:sp>
      <p:sp>
        <p:nvSpPr>
          <p:cNvPr id="3" name="Tijdelijke aanduiding voor inhoud 2"/>
          <p:cNvSpPr>
            <a:spLocks noGrp="1"/>
          </p:cNvSpPr>
          <p:nvPr>
            <p:ph idx="1"/>
          </p:nvPr>
        </p:nvSpPr>
        <p:spPr/>
        <p:txBody>
          <a:bodyPr>
            <a:normAutofit fontScale="92500" lnSpcReduction="10000"/>
          </a:bodyPr>
          <a:lstStyle/>
          <a:p>
            <a:r>
              <a:rPr lang="nl-NL" dirty="0" smtClean="0">
                <a:hlinkClick r:id="rId2"/>
              </a:rPr>
              <a:t>The secret life of pets</a:t>
            </a:r>
          </a:p>
          <a:p>
            <a:endParaRPr lang="nl-NL" dirty="0">
              <a:hlinkClick r:id="rId2"/>
            </a:endParaRPr>
          </a:p>
          <a:p>
            <a:r>
              <a:rPr lang="nl-NL" dirty="0" smtClean="0">
                <a:hlinkClick r:id="rId2"/>
              </a:rPr>
              <a:t>https</a:t>
            </a:r>
            <a:r>
              <a:rPr lang="nl-NL" dirty="0" smtClean="0">
                <a:hlinkClick r:id="rId2"/>
              </a:rPr>
              <a:t>://www.youtube.com/watch?v=DcYd3cAN7Dc&amp;list=</a:t>
            </a:r>
            <a:r>
              <a:rPr lang="nl-NL" dirty="0" smtClean="0">
                <a:hlinkClick r:id="rId2"/>
              </a:rPr>
              <a:t>PL6hnqKp_bygqlHNgiP7pWkRwDiGN9tENl</a:t>
            </a:r>
          </a:p>
          <a:p>
            <a:endParaRPr lang="nl-NL" dirty="0">
              <a:hlinkClick r:id="rId2"/>
            </a:endParaRPr>
          </a:p>
          <a:p>
            <a:r>
              <a:rPr lang="nl-NL" b="1" dirty="0"/>
              <a:t>Toy Story 2 - </a:t>
            </a:r>
            <a:r>
              <a:rPr lang="nl-NL" b="1" dirty="0" err="1"/>
              <a:t>Buzz</a:t>
            </a:r>
            <a:r>
              <a:rPr lang="nl-NL" b="1" dirty="0"/>
              <a:t> </a:t>
            </a:r>
            <a:r>
              <a:rPr lang="nl-NL" b="1" dirty="0" err="1"/>
              <a:t>Lightyear</a:t>
            </a:r>
            <a:r>
              <a:rPr lang="nl-NL" b="1" dirty="0"/>
              <a:t> opening scene HD</a:t>
            </a:r>
          </a:p>
          <a:p>
            <a:r>
              <a:rPr lang="nl-NL" dirty="0">
                <a:hlinkClick r:id="rId2"/>
              </a:rPr>
              <a:t>https://www.youtube.com/watch?v=</a:t>
            </a:r>
            <a:r>
              <a:rPr lang="nl-NL" dirty="0" smtClean="0">
                <a:hlinkClick r:id="rId2"/>
              </a:rPr>
              <a:t>EyGuBM1ELf4</a:t>
            </a:r>
          </a:p>
          <a:p>
            <a:endParaRPr lang="nl-NL" dirty="0" smtClean="0">
              <a:hlinkClick r:id="rId2"/>
            </a:endParaRPr>
          </a:p>
          <a:p>
            <a:endParaRPr lang="nl-NL" dirty="0">
              <a:hlinkClick r:id="rId2"/>
            </a:endParaRPr>
          </a:p>
          <a:p>
            <a:endParaRPr lang="nl-NL" dirty="0" smtClean="0">
              <a:hlinkClick r:id="rId2"/>
            </a:endParaRPr>
          </a:p>
          <a:p>
            <a:endParaRPr lang="nl-NL" dirty="0">
              <a:hlinkClick r:id="rId2"/>
            </a:endParaRPr>
          </a:p>
          <a:p>
            <a:pPr marL="0" indent="0">
              <a:buNone/>
            </a:pPr>
            <a:endParaRPr lang="nl-NL" dirty="0"/>
          </a:p>
          <a:p>
            <a:endParaRPr lang="nl-NL" dirty="0" smtClean="0"/>
          </a:p>
        </p:txBody>
      </p:sp>
    </p:spTree>
    <p:extLst>
      <p:ext uri="{BB962C8B-B14F-4D97-AF65-F5344CB8AC3E}">
        <p14:creationId xmlns:p14="http://schemas.microsoft.com/office/powerpoint/2010/main" val="36515833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Film-genre</a:t>
            </a:r>
            <a:endParaRPr lang="en-US" sz="6000" b="1" dirty="0"/>
          </a:p>
        </p:txBody>
      </p:sp>
      <p:sp>
        <p:nvSpPr>
          <p:cNvPr id="3" name="Content Placeholder 2"/>
          <p:cNvSpPr>
            <a:spLocks noGrp="1"/>
          </p:cNvSpPr>
          <p:nvPr>
            <p:ph idx="1"/>
          </p:nvPr>
        </p:nvSpPr>
        <p:spPr/>
        <p:txBody>
          <a:bodyPr/>
          <a:lstStyle/>
          <a:p>
            <a:pPr marL="0" indent="0" algn="ctr">
              <a:buNone/>
            </a:pPr>
            <a:r>
              <a:rPr lang="en-US" dirty="0" err="1" smtClean="0"/>
              <a:t>Komedie</a:t>
            </a:r>
            <a:r>
              <a:rPr lang="en-US" dirty="0" smtClean="0"/>
              <a:t> – </a:t>
            </a:r>
            <a:r>
              <a:rPr lang="en-US" dirty="0" err="1" smtClean="0"/>
              <a:t>Roadmovie</a:t>
            </a:r>
            <a:r>
              <a:rPr lang="en-US" dirty="0" smtClean="0"/>
              <a:t> – Western – </a:t>
            </a:r>
            <a:r>
              <a:rPr lang="en-US" dirty="0" err="1" smtClean="0"/>
              <a:t>Oorlogsfilm</a:t>
            </a:r>
            <a:r>
              <a:rPr lang="en-US" dirty="0" smtClean="0"/>
              <a:t> – </a:t>
            </a:r>
            <a:r>
              <a:rPr lang="en-US" dirty="0" err="1" smtClean="0"/>
              <a:t>Sportfilm</a:t>
            </a:r>
            <a:r>
              <a:rPr lang="en-US" dirty="0" smtClean="0"/>
              <a:t> – Bollywood – Horror - </a:t>
            </a:r>
          </a:p>
          <a:p>
            <a:pPr marL="0" indent="0" algn="ctr">
              <a:buNone/>
            </a:pPr>
            <a:r>
              <a:rPr lang="nl-NL" dirty="0" smtClean="0"/>
              <a:t>Sciencefiction – Actiefilm – Fantasyfilm -   	Thriller</a:t>
            </a:r>
          </a:p>
          <a:p>
            <a:pPr marL="0" indent="0">
              <a:buNone/>
            </a:pPr>
            <a:endParaRPr lang="en-US" dirty="0" smtClean="0"/>
          </a:p>
          <a:p>
            <a:r>
              <a:rPr lang="en-US" dirty="0" smtClean="0">
                <a:hlinkClick r:id="rId2"/>
              </a:rPr>
              <a:t>http://www.digischool.nl/ckv1/film/intro.htm</a:t>
            </a:r>
            <a:endParaRPr lang="en-US" dirty="0" smtClean="0"/>
          </a:p>
          <a:p>
            <a:endParaRPr lang="en-US" dirty="0" smtClean="0"/>
          </a:p>
          <a:p>
            <a:endParaRPr lang="en-US" dirty="0"/>
          </a:p>
        </p:txBody>
      </p:sp>
      <p:pic>
        <p:nvPicPr>
          <p:cNvPr id="4" name="Afbeelding 3" descr="science-fic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5243558"/>
            <a:ext cx="2442327" cy="1374681"/>
          </a:xfrm>
          <a:prstGeom prst="rect">
            <a:avLst/>
          </a:prstGeom>
        </p:spPr>
      </p:pic>
      <p:pic>
        <p:nvPicPr>
          <p:cNvPr id="5" name="Afbeelding 4" descr="bollywood-danc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460" y="5243558"/>
            <a:ext cx="2738155" cy="1476586"/>
          </a:xfrm>
          <a:prstGeom prst="rect">
            <a:avLst/>
          </a:prstGeom>
        </p:spPr>
      </p:pic>
      <p:pic>
        <p:nvPicPr>
          <p:cNvPr id="6" name="Afbeelding 5" descr="019-once-upon-a-time-in-the-west-theredlis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885" y="5112197"/>
            <a:ext cx="2097915" cy="1651234"/>
          </a:xfrm>
          <a:prstGeom prst="rect">
            <a:avLst/>
          </a:prstGeom>
        </p:spPr>
      </p:pic>
    </p:spTree>
    <p:extLst>
      <p:ext uri="{BB962C8B-B14F-4D97-AF65-F5344CB8AC3E}">
        <p14:creationId xmlns:p14="http://schemas.microsoft.com/office/powerpoint/2010/main" val="25692323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TotalTime>
  <Words>313</Words>
  <Application>Microsoft Macintosh PowerPoint</Application>
  <PresentationFormat>Diavoorstelling (4:3)</PresentationFormat>
  <Paragraphs>78</Paragraphs>
  <Slides>10</Slides>
  <Notes>1</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Office-thema</vt:lpstr>
      <vt:lpstr>Hollywood na WO 2</vt:lpstr>
      <vt:lpstr>TV versus film</vt:lpstr>
      <vt:lpstr>PowerPoint-presentatie</vt:lpstr>
      <vt:lpstr>Steeds realistischer….</vt:lpstr>
      <vt:lpstr>Veelgebruikte technieken</vt:lpstr>
      <vt:lpstr>PowerPoint-presentatie</vt:lpstr>
      <vt:lpstr>Animatiefilm</vt:lpstr>
      <vt:lpstr>Vroeger....Nu</vt:lpstr>
      <vt:lpstr>Film-genre</vt:lpstr>
      <vt:lpstr>FIlmgenres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Hollywood na WO 2</dc:title>
  <dc:creator>ATC</dc:creator>
  <cp:lastModifiedBy>Gebruiker</cp:lastModifiedBy>
  <cp:revision>35</cp:revision>
  <dcterms:created xsi:type="dcterms:W3CDTF">2016-05-26T11:40:06Z</dcterms:created>
  <dcterms:modified xsi:type="dcterms:W3CDTF">2018-03-05T13:13:31Z</dcterms:modified>
</cp:coreProperties>
</file>